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8" autoAdjust="0"/>
  </p:normalViewPr>
  <p:slideViewPr>
    <p:cSldViewPr>
      <p:cViewPr varScale="1">
        <p:scale>
          <a:sx n="70" d="100"/>
          <a:sy n="70" d="100"/>
        </p:scale>
        <p:origin x="-516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EB660-8711-4A5A-B73F-70E61E8771EB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081BE-0DB2-4819-86D2-1B7657FC1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081BE-0DB2-4819-86D2-1B7657FC178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whee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FD8366C-50B7-4E34-A019-C2335B553B41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29E5EF4-3EFA-4A7B-93B8-5C320A861E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heel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Поединок чести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57290" y="2143116"/>
            <a:ext cx="6385851" cy="1107996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wrap="none">
            <a:spAutoFit/>
          </a:bodyPr>
          <a:lstStyle/>
          <a:p>
            <a:pPr algn="ctr"/>
            <a:r>
              <a:rPr lang="ru-RU" sz="6600" b="1" spc="50" dirty="0" smtClean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Поединок чести</a:t>
            </a:r>
            <a:endParaRPr lang="ru-RU" sz="6600" b="1" spc="50" dirty="0">
              <a:ln w="11430"/>
              <a:solidFill>
                <a:srgbClr val="00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 descr="C:\Documents and Settings\1\Local Settings\Temporary Internet Files\Content.IE5\3WCDOYYL\MPj0433717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-357214"/>
            <a:ext cx="9144000" cy="721521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00166" y="2143116"/>
            <a:ext cx="65274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/>
              <a:t>Поединок чести</a:t>
            </a:r>
          </a:p>
          <a:p>
            <a:endParaRPr lang="ru-RU" sz="7200" dirty="0" smtClean="0"/>
          </a:p>
          <a:p>
            <a:endParaRPr lang="ru-RU" sz="7200" dirty="0" smtClean="0"/>
          </a:p>
          <a:p>
            <a:r>
              <a:rPr lang="ru-RU" sz="2400" dirty="0" smtClean="0"/>
              <a:t>Выполнила ученица </a:t>
            </a:r>
            <a:r>
              <a:rPr lang="ru-RU" sz="2400" smtClean="0"/>
              <a:t>10 </a:t>
            </a:r>
            <a:r>
              <a:rPr lang="ru-RU" sz="2400" smtClean="0"/>
              <a:t>класса Шухрина </a:t>
            </a:r>
            <a:r>
              <a:rPr lang="ru-RU" sz="2400" dirty="0" smtClean="0"/>
              <a:t>Ольга</a:t>
            </a:r>
            <a:endParaRPr lang="ru-RU" sz="2400" dirty="0" smtClean="0"/>
          </a:p>
          <a:p>
            <a:r>
              <a:rPr lang="ru-RU" sz="2400" dirty="0" smtClean="0"/>
              <a:t>Руководитель </a:t>
            </a:r>
            <a:r>
              <a:rPr lang="ru-RU" sz="2400" dirty="0" err="1" smtClean="0"/>
              <a:t>Шухрина</a:t>
            </a:r>
            <a:r>
              <a:rPr lang="ru-RU" sz="2400" dirty="0" smtClean="0"/>
              <a:t> В.М.</a:t>
            </a:r>
            <a:endParaRPr lang="ru-RU" sz="2400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8"/>
            <a:r>
              <a:rPr lang="ru-RU" sz="3400" dirty="0" smtClean="0"/>
              <a:t>выявить, в чём заключается феномен русской дуэли</a:t>
            </a:r>
            <a:endParaRPr lang="ru-RU" sz="3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214290"/>
            <a:ext cx="62320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Цель исследования:</a:t>
            </a:r>
            <a:endParaRPr lang="en-US" sz="48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571480"/>
            <a:ext cx="8229600" cy="12192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9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9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9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9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9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9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400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Изучить историю возникновения дуэли;</a:t>
            </a:r>
            <a:br>
              <a:rPr lang="ru-RU" sz="2400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400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проанализировав материал художественных текстов, определить правила и этикет русской дуэли;</a:t>
            </a:r>
            <a:br>
              <a:rPr lang="ru-RU" sz="2400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400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выяснить, мог ли А.С.Пушкин другим способом решить конфликт с Дантесом</a:t>
            </a:r>
            <a:r>
              <a:rPr lang="ru-RU" sz="49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9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Documents and Settings\1\Local Settings\Temporary Internet Files\Content.IE5\3WCDOYYL\MCj04152280000[1].wmf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000628" y="3786190"/>
            <a:ext cx="4599160" cy="289710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00166" y="214290"/>
            <a:ext cx="578850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Ход исследования</a:t>
            </a:r>
          </a:p>
          <a:p>
            <a:pPr algn="ctr"/>
            <a:endParaRPr lang="ru-RU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Дуэль в России </a:t>
            </a:r>
            <a:r>
              <a:rPr lang="en-US" dirty="0" smtClean="0"/>
              <a:t>- </a:t>
            </a:r>
            <a:r>
              <a:rPr lang="ru-RU" dirty="0" smtClean="0"/>
              <a:t>больше чем дуэль</a:t>
            </a:r>
            <a:r>
              <a:rPr lang="en-US" dirty="0" smtClean="0"/>
              <a:t>!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500042"/>
            <a:ext cx="379318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Гипотеза</a:t>
            </a:r>
            <a:endParaRPr lang="ru-RU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«Дуэль -есть условленный бой между</a:t>
            </a:r>
            <a:r>
              <a:rPr lang="en-US" dirty="0" smtClean="0"/>
              <a:t> </a:t>
            </a:r>
            <a:r>
              <a:rPr lang="ru-RU" dirty="0" smtClean="0"/>
              <a:t>двумя лицами смертоносным оружием для удовлетворения поруганной чести…»</a:t>
            </a:r>
          </a:p>
          <a:p>
            <a:r>
              <a:rPr lang="ru-RU" dirty="0" smtClean="0"/>
              <a:t>/ Из истории русской дуэли/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500042"/>
            <a:ext cx="64294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Резуль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8220000" algn="tl">
                    <a:srgbClr val="0033CC">
                      <a:alpha val="29804"/>
                    </a:srgbClr>
                  </a:outerShdw>
                </a:effectLst>
              </a:rPr>
              <a:t>т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аты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Рисунок 4" descr="Лермонто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422" y="4467786"/>
            <a:ext cx="2214578" cy="2390214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868" y="1285860"/>
            <a:ext cx="5111750" cy="5853113"/>
          </a:xfrm>
        </p:spPr>
        <p:txBody>
          <a:bodyPr/>
          <a:lstStyle/>
          <a:p>
            <a:r>
              <a:rPr lang="ru-RU" dirty="0" smtClean="0"/>
              <a:t>«Душа – Богу, сердце – женщине, долг – Отечеству, честь – никому» - жизненное кредо генерала Корнилова</a:t>
            </a:r>
            <a:endParaRPr lang="ru-RU" dirty="0"/>
          </a:p>
        </p:txBody>
      </p:sp>
      <p:pic>
        <p:nvPicPr>
          <p:cNvPr id="5" name="Рисунок 4" descr="корнило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000240"/>
            <a:ext cx="1928826" cy="33642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00100" y="285728"/>
            <a:ext cx="7567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Феномен русской дуэли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« Я ненавижу дуэль. Это – варварство. На мой взгляд, в ней нет ничего рыцарского»</a:t>
            </a:r>
          </a:p>
          <a:p>
            <a:pPr algn="r"/>
            <a:r>
              <a:rPr lang="ru-RU" sz="2400" dirty="0" smtClean="0"/>
              <a:t>Николай </a:t>
            </a:r>
            <a:r>
              <a:rPr lang="en-US" sz="2400" dirty="0" smtClean="0"/>
              <a:t>I</a:t>
            </a:r>
            <a:endParaRPr lang="ru-RU" sz="2400" dirty="0"/>
          </a:p>
        </p:txBody>
      </p:sp>
      <p:pic>
        <p:nvPicPr>
          <p:cNvPr id="5" name="Содержимое 4" descr="Николай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5008" y="1571612"/>
            <a:ext cx="3000396" cy="40096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071538" y="0"/>
            <a:ext cx="7567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Феномен русской дуэли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Цель- удовлетворение поруганной чести.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Участников дуэли только двое.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Средство – смертоносное оружие.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Наличие установленных обычаем правил.</a:t>
            </a:r>
          </a:p>
          <a:p>
            <a:pPr marL="342900" indent="-342900"/>
            <a:endParaRPr lang="ru-RU" sz="2000" dirty="0"/>
          </a:p>
        </p:txBody>
      </p:sp>
      <p:pic>
        <p:nvPicPr>
          <p:cNvPr id="7" name="Содержимое 6" descr="Онегин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29256" y="2143116"/>
            <a:ext cx="3179175" cy="30718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928662" y="214290"/>
            <a:ext cx="84621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Правила и этикет русской дуэли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Среди дуэлянтов славились пистолеты </a:t>
            </a:r>
            <a:r>
              <a:rPr lang="ru-RU" sz="2400" dirty="0" err="1" smtClean="0"/>
              <a:t>Лепажа</a:t>
            </a:r>
            <a:endParaRPr lang="ru-RU" sz="2400" dirty="0"/>
          </a:p>
        </p:txBody>
      </p:sp>
      <p:pic>
        <p:nvPicPr>
          <p:cNvPr id="5" name="Содержимое 4" descr="д п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857884" y="1285860"/>
            <a:ext cx="2714644" cy="2214578"/>
          </a:xfrm>
        </p:spPr>
      </p:pic>
      <p:pic>
        <p:nvPicPr>
          <p:cNvPr id="6" name="Рисунок 5" descr="пистоле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4214818"/>
            <a:ext cx="3011674" cy="23694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0034" y="285728"/>
            <a:ext cx="66497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Дуэль на пистолетах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Но не хочу, о </a:t>
            </a:r>
            <a:r>
              <a:rPr lang="ru-RU" sz="2400" dirty="0" err="1" smtClean="0"/>
              <a:t>други</a:t>
            </a:r>
            <a:r>
              <a:rPr lang="ru-RU" sz="2400" dirty="0" smtClean="0"/>
              <a:t>, умирать;</a:t>
            </a:r>
          </a:p>
          <a:p>
            <a:r>
              <a:rPr lang="ru-RU" sz="2400" dirty="0" smtClean="0"/>
              <a:t>Я жить хочу, чтоб мыслить и страдать.</a:t>
            </a:r>
          </a:p>
          <a:p>
            <a:pPr algn="r"/>
            <a:r>
              <a:rPr lang="ru-RU" sz="2400" dirty="0" smtClean="0"/>
              <a:t>«Элегия» </a:t>
            </a:r>
            <a:endParaRPr lang="ru-RU" sz="2400" dirty="0"/>
          </a:p>
        </p:txBody>
      </p:sp>
      <p:pic>
        <p:nvPicPr>
          <p:cNvPr id="6" name="Содержимое 5" descr="пушкин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63995" y="1807169"/>
            <a:ext cx="2867318" cy="4066910"/>
          </a:xfrm>
        </p:spPr>
      </p:pic>
      <p:sp>
        <p:nvSpPr>
          <p:cNvPr id="5" name="Прямоугольник 4"/>
          <p:cNvSpPr/>
          <p:nvPr/>
        </p:nvSpPr>
        <p:spPr>
          <a:xfrm>
            <a:off x="1142976" y="214290"/>
            <a:ext cx="69753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Дуэль Пушкина и Дантеса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Один поэт – и целая вселенная. Один выстрел – и вечное бессмертие.</a:t>
            </a:r>
            <a:endParaRPr lang="ru-RU" sz="3200" dirty="0"/>
          </a:p>
        </p:txBody>
      </p:sp>
      <p:pic>
        <p:nvPicPr>
          <p:cNvPr id="6" name="Содержимое 5" descr="д пушкин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14810" y="2071678"/>
            <a:ext cx="4500594" cy="29289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428728" y="285728"/>
            <a:ext cx="6346033" cy="9286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«Невольник чести»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224</TotalTime>
  <Words>187</Words>
  <Application>Microsoft Office PowerPoint</Application>
  <PresentationFormat>Экран (4:3)</PresentationFormat>
  <Paragraphs>35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Поединок чести </vt:lpstr>
      <vt:lpstr>Слайд 2</vt:lpstr>
      <vt:lpstr>   Изучить историю возникновения дуэли; проанализировав материал художественных текстов, определить правила и этикет русской дуэли; выяснить, мог ли А.С.Пушкин другим способом решить конфликт с Дантесом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</cp:lastModifiedBy>
  <cp:revision>36</cp:revision>
  <dcterms:created xsi:type="dcterms:W3CDTF">2008-12-15T13:13:28Z</dcterms:created>
  <dcterms:modified xsi:type="dcterms:W3CDTF">2011-02-04T18:14:14Z</dcterms:modified>
</cp:coreProperties>
</file>